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2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3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5"/>
  </p:sldMasterIdLst>
  <p:notesMasterIdLst>
    <p:notesMasterId r:id="rId9"/>
  </p:notesMasterIdLst>
  <p:handoutMasterIdLst>
    <p:handoutMasterId r:id="rId10"/>
  </p:handoutMasterIdLst>
  <p:sldIdLst>
    <p:sldId id="267" r:id="rId6"/>
    <p:sldId id="258" r:id="rId7"/>
    <p:sldId id="268" r:id="rId8"/>
  </p:sldIdLst>
  <p:sldSz cx="12192000" cy="6858000"/>
  <p:notesSz cx="7099300" cy="10234613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6" autoAdjust="0"/>
  </p:normalViewPr>
  <p:slideViewPr>
    <p:cSldViewPr snapToObjects="1" showGuides="1">
      <p:cViewPr varScale="1">
        <p:scale>
          <a:sx n="68" d="100"/>
          <a:sy n="68" d="100"/>
        </p:scale>
        <p:origin x="580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0" d="100"/>
          <a:sy n="70" d="100"/>
        </p:scale>
        <p:origin x="2268" y="42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5.png"/><Relationship Id="rId2" Type="http://schemas.openxmlformats.org/officeDocument/2006/relationships/tags" Target="../tags/tag204.xml"/><Relationship Id="rId1" Type="http://schemas.openxmlformats.org/officeDocument/2006/relationships/theme" Target="../theme/theme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 hidden="1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" name="Date Placeholder" hidden="1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2020-09-28</a:t>
            </a:r>
          </a:p>
          <a:p>
            <a:pPr algn="l"/>
            <a:endParaRPr lang="en-US" sz="100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AB77BC53-8E05-4977-B193-6A6AD69A870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8A3F532B-9233-4B6C-A1AE-20F78C1A46B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707F235E-2AB2-45AA-AAE4-3CA5D9E6B28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5B6337D7-EF4A-437B-98C9-7A76CBDDE79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classification_attention_placeholder" hidden="1">
            <a:extLst>
              <a:ext uri="{FF2B5EF4-FFF2-40B4-BE49-F238E27FC236}">
                <a16:creationId xmlns:a16="http://schemas.microsoft.com/office/drawing/2014/main" id="{07AA87B6-2D72-4228-A7D0-DDCA437050BF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placeholder">
            <a:extLst>
              <a:ext uri="{FF2B5EF4-FFF2-40B4-BE49-F238E27FC236}">
                <a16:creationId xmlns:a16="http://schemas.microsoft.com/office/drawing/2014/main" id="{162FD7ED-CC36-4F26-ADD4-95B9EFF2AE3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date_placeholder">
            <a:extLst>
              <a:ext uri="{FF2B5EF4-FFF2-40B4-BE49-F238E27FC236}">
                <a16:creationId xmlns:a16="http://schemas.microsoft.com/office/drawing/2014/main" id="{17C46F5C-5E8F-4CC2-80E6-B88261E13B5B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5.png"/><Relationship Id="rId2" Type="http://schemas.openxmlformats.org/officeDocument/2006/relationships/tags" Target="../tags/tag194.xml"/><Relationship Id="rId1" Type="http://schemas.openxmlformats.org/officeDocument/2006/relationships/theme" Target="../theme/theme2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4757266"/>
            <a:ext cx="6191968" cy="4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E8AE2277-2635-47CE-8461-F921E010AD6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1ED6373F-3656-4DFD-9B9C-BC0ABABA2CB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3D3123B4-E08C-4CCD-9703-AD1F689F1F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7E51E007-F5B3-45C7-900F-9B0FFE9F37F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D1E0C77-9862-4B96-A3C1-8F3320EB533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>
            <a:extLst>
              <a:ext uri="{FF2B5EF4-FFF2-40B4-BE49-F238E27FC236}">
                <a16:creationId xmlns:a16="http://schemas.microsoft.com/office/drawing/2014/main" id="{9F464BB7-63C3-4B8A-A50E-5FC32FA6A18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dirty="0" err="1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7E930412-6BBA-43BF-B0D5-11DDE46E471E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 Mrz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.jpg"/><Relationship Id="rId5" Type="http://schemas.openxmlformats.org/officeDocument/2006/relationships/tags" Target="../tags/tag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 PROTECTION" hidden="1">
            <a:extLst>
              <a:ext uri="{FF2B5EF4-FFF2-40B4-BE49-F238E27FC236}">
                <a16:creationId xmlns:a16="http://schemas.microsoft.com/office/drawing/2014/main" id="{193C101A-31DD-4FCB-8E69-ED3C115F16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Background White">
            <a:extLst>
              <a:ext uri="{FF2B5EF4-FFF2-40B4-BE49-F238E27FC236}">
                <a16:creationId xmlns:a16="http://schemas.microsoft.com/office/drawing/2014/main" id="{9FD1694A-5725-40E5-AC10-2A7A68B981E5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Crystal Picture Placeholder">
            <a:extLst>
              <a:ext uri="{FF2B5EF4-FFF2-40B4-BE49-F238E27FC236}">
                <a16:creationId xmlns:a16="http://schemas.microsoft.com/office/drawing/2014/main" id="{5805FCC4-D045-0733-8C95-81CAFF9580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2"/>
            <a:ext cx="121919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951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6638A09-FAF0-40AC-917E-C2B12C875E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4000" y="4163051"/>
            <a:ext cx="8280000" cy="1118901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9" name="empower_classification_attention_placeholder" hidden="1">
            <a:extLst>
              <a:ext uri="{FF2B5EF4-FFF2-40B4-BE49-F238E27FC236}">
                <a16:creationId xmlns:a16="http://schemas.microsoft.com/office/drawing/2014/main" id="{542ADA73-329E-4D35-A040-712B75800F8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0314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placeholder">
            <a:extLst>
              <a:ext uri="{FF2B5EF4-FFF2-40B4-BE49-F238E27FC236}">
                <a16:creationId xmlns:a16="http://schemas.microsoft.com/office/drawing/2014/main" id="{2D16A7B9-CA23-4C66-B2AF-3682EAAE815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0314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FE25D73-2664-463A-AF80-DF3E4E2CB8B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0314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9769B1E2-E46B-4957-AEBB-2CD1EAF09328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MIO_AGENDA_IGNORE_NAVIGATION" hidden="1">
            <a:extLst>
              <a:ext uri="{FF2B5EF4-FFF2-40B4-BE49-F238E27FC236}">
                <a16:creationId xmlns:a16="http://schemas.microsoft.com/office/drawing/2014/main" id="{03AF05FD-8ED3-440D-B616-18664CA13DD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E0053FF2-2ADB-4CE0-850C-04ADE25DFF5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B19EA23C-BCB4-4E72-A8B3-AFF05FD396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271BB539-26D3-4B9C-9F13-4E382668BE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970E7400-5A78-4596-8A13-DC8308CA51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370ED20-2DD7-4652-95B4-6C73AD11EB7F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92DC6926-96FF-4BB1-823E-5F2FFE796E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ECAA0892-68E2-4E2E-9B18-4A8DC40F0E11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D16A0514-897C-427C-A5CD-34FCB4F6BF1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A6FCF5E5-2935-4FDA-903C-EA43A699BD8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115A00C6-A501-466D-A34B-23C1071DA39E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0C8DD3BC-73D2-4101-B037-359F1B42B43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D39CEC28-75A6-43F3-9DE9-2436F3F4D9C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FC21F178-EFAA-49DE-A35E-72E2C0CA3B0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43B2B732-8EC3-4F44-986D-B5DAC6EA77C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1152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6166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ADACDEE-D42E-4EEF-8504-614B0FC9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F595BB6-F050-434C-AF4B-533D75C5E5D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ABBB783-BFC3-406F-9AE2-14E6D55F43A3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DAA9CDC-CAD4-4554-97D9-7059E95FE63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07C82FBB-C728-405A-8E31-DE02DA8D9177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03708507-303A-4696-8A49-D64DA70EAF1B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885">
          <p15:clr>
            <a:srgbClr val="FBAE40"/>
          </p15:clr>
        </p15:guide>
        <p15:guide id="6" pos="3795">
          <p15:clr>
            <a:srgbClr val="FBAE40"/>
          </p15:clr>
        </p15:guide>
        <p15:guide id="7" pos="211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C812AE9A-81D7-4AE8-BC9F-85686450823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A8D3527-E357-41F9-99D1-BCEAEC88D7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3A1A2EC5-F603-4F90-ADD8-B8933F3B810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FA03A6F0-5545-409D-93A9-5E09698484A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97E57A33-CDFD-4C72-B657-882682DACB1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5A896D99-24DF-4F81-9EC3-37F5EF05FF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F09BE8EF-EBD2-4B7A-9878-8440DC26C91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99207B66-AFA5-4510-BF1D-29423C34CEF2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433" y="1268412"/>
            <a:ext cx="11521280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6167437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34433" y="5085186"/>
            <a:ext cx="11521280" cy="129656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CB6C61-472A-4F78-8808-601D74D8D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878DF235-2AD8-4C82-A0BD-D1BDFC87370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9104FB9-0912-4A0F-BBB7-DF055F82945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424A36D-7777-4A82-B12F-96CE1F87767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E1CCD2B2-40D2-43D5-80C4-5322AD4033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1235F132-B0A2-4CF3-A146-5DF950DFB464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93">
          <p15:clr>
            <a:srgbClr val="FBAE40"/>
          </p15:clr>
        </p15:guide>
        <p15:guide id="7" orient="horz" pos="1752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203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7FB993A8-52D6-439E-9FD7-796FB137109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112013B0-A00B-4A1F-90FB-E2E8B2F86D5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FC3769D5-91E6-43B0-BC4B-C0040A71CF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B0E0CB85-0435-4FEC-B2B6-D19200B6292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557CA6BF-F2F9-417F-A2FD-035F1FC8569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8C605CA2-9EAD-450F-BC1B-8D9AF92E587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4E82CE8C-8E20-4C1A-B65C-F8A30CF5A1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D96F0A90-37BC-4B0D-A29D-8711C51DD447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3744384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4262399" y="1268414"/>
            <a:ext cx="367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8113184" y="1268414"/>
            <a:ext cx="3744416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A635AE4-FE20-4282-BFFD-96EBDCED6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6E14A5B-9E91-4287-8D3D-9F9C469D8EC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10BD89C-2BAC-459E-A79D-05B6C0B333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3A018B2-30A4-435D-A599-2BE57EAB5CB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B6CA23A5-CFDD-4B39-B853-6A18A878BFBF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26441E8-60EA-42A3-B978-BA612ACACF4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pos="4997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5110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488416C1-009C-4276-862C-859A39D8986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192327F-A51B-41E2-B3F1-79934B2829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EE529511-279F-4E8D-B98F-7745CB480D7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7712C297-5B52-4E05-AEC3-8C81F2A74EE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492E0D9-97C5-4A27-B585-4460769C4D6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EB4DD739-504C-48CA-BA98-DEE0B3A91EA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D547197E-1EC3-47AA-B644-4B7771421A2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5B4084F1-8114-4C22-84F5-3D14817A790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1280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1300"/>
            <a:ext cx="374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4259262" y="2781300"/>
            <a:ext cx="3673475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8113186" y="2781300"/>
            <a:ext cx="3744383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C581746-1B2C-4D98-9755-6221A3ED9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7AAAECD1-71D2-46B6-BF2D-6007823BA88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A8AF054-4363-4E54-A605-8A5E7CD05422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C839DAF8-6F4C-441B-B45B-348B7EA8B4B3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CBA086A-526B-43F0-BEDE-EC3219CC78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F76E7CBE-7230-4110-85FB-3718D4B8134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  <p15:guide id="2" pos="5110">
          <p15:clr>
            <a:srgbClr val="FBAE40"/>
          </p15:clr>
        </p15:guide>
        <p15:guide id="3" pos="7469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211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020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mpower_additionalText_placeholder" hidden="1">
            <a:extLst>
              <a:ext uri="{FF2B5EF4-FFF2-40B4-BE49-F238E27FC236}">
                <a16:creationId xmlns:a16="http://schemas.microsoft.com/office/drawing/2014/main" id="{5BFFD0DD-DDFD-422B-86D9-F164E68C05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DF070F93-7F88-456A-894C-885F8AC591A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9A5FF993-F527-4569-A066-E8D346767DE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09C3987-21ED-4B60-B90F-837FB1F2A7A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C33D0117-4C9D-47FC-BBAF-7D90814DB7C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40F47B66-9156-4480-85AF-99EB0563F553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4" name="empower_classification_placeholder">
            <a:extLst>
              <a:ext uri="{FF2B5EF4-FFF2-40B4-BE49-F238E27FC236}">
                <a16:creationId xmlns:a16="http://schemas.microsoft.com/office/drawing/2014/main" id="{B1D76006-023D-437E-80D1-B8FC83CA1329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71DC81B7-1CCA-48F9-8AB9-34BBC16340C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8" name="Content Left">
            <a:extLst>
              <a:ext uri="{FF2B5EF4-FFF2-40B4-BE49-F238E27FC236}">
                <a16:creationId xmlns:a16="http://schemas.microsoft.com/office/drawing/2014/main" id="{371B7856-37AA-4EBD-9A28-1045DC90A9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799" y="1268414"/>
            <a:ext cx="2808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AB4408A9-DF90-4D32-8AE8-9278539718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4225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FFF96914-9970-46DB-82A4-AB1B80110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3950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6803C6B1-D864-4BE6-AE1F-CA280F4DABD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8750" y="1268414"/>
            <a:ext cx="280759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DD773CC-FCEC-46C8-A75B-E70A26A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FC67C23C-8514-4FAA-ABF5-040B63DA67C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35BE885-8732-4220-942B-E6D8F286274D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0570D12-AEFF-4406-B206-CB0D80D8FF4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C49E2653-C8D1-4594-B3A4-0606A88CBB62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8" name="MIO_Placeholder_Mapping" hidden="1">
            <a:extLst>
              <a:ext uri="{FF2B5EF4-FFF2-40B4-BE49-F238E27FC236}">
                <a16:creationId xmlns:a16="http://schemas.microsoft.com/office/drawing/2014/main" id="{12ADA7AE-DD1C-409A-B0A5-6D14FF7BF27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pos="3908">
          <p15:clr>
            <a:srgbClr val="FBAE40"/>
          </p15:clr>
        </p15:guide>
        <p15:guide id="6" pos="3772">
          <p15:clr>
            <a:srgbClr val="FBAE40"/>
          </p15:clr>
        </p15:guide>
        <p15:guide id="7" pos="5586">
          <p15:clr>
            <a:srgbClr val="FBAE40"/>
          </p15:clr>
        </p15:guide>
        <p15:guide id="8" pos="5700">
          <p15:clr>
            <a:srgbClr val="FBAE40"/>
          </p15:clr>
        </p15:guide>
        <p15:guide id="9" pos="1980">
          <p15:clr>
            <a:srgbClr val="FBAE40"/>
          </p15:clr>
        </p15:guide>
        <p15:guide id="10" pos="2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mpower_additionalText_placeholder" hidden="1">
            <a:extLst>
              <a:ext uri="{FF2B5EF4-FFF2-40B4-BE49-F238E27FC236}">
                <a16:creationId xmlns:a16="http://schemas.microsoft.com/office/drawing/2014/main" id="{598DE9EE-A198-41B5-9814-41C66F96D3B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0AFB1D71-5FD7-446C-90B5-1DE68C513BD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57168C6C-B95E-4260-9301-8D1D5988F67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29E2230-F28C-4139-A2F7-536C0BDB8E9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2A98BB16-D9CD-4785-A71C-21C57A55488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333A1F8F-A990-434A-92C1-D59A014E7AFF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1" name="empower_classification_placeholder">
            <a:extLst>
              <a:ext uri="{FF2B5EF4-FFF2-40B4-BE49-F238E27FC236}">
                <a16:creationId xmlns:a16="http://schemas.microsoft.com/office/drawing/2014/main" id="{DBAA7875-DC7B-4CB1-AFAA-A99AEDD01BF7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5" name="empower_date_placeholder">
            <a:extLst>
              <a:ext uri="{FF2B5EF4-FFF2-40B4-BE49-F238E27FC236}">
                <a16:creationId xmlns:a16="http://schemas.microsoft.com/office/drawing/2014/main" id="{5743D8EF-9336-4669-BBD9-501D062A3DB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Top">
            <a:extLst>
              <a:ext uri="{FF2B5EF4-FFF2-40B4-BE49-F238E27FC236}">
                <a16:creationId xmlns:a16="http://schemas.microsoft.com/office/drawing/2014/main" id="{B528FDA5-64C4-4079-B7B7-97722BA300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4800" y="1268414"/>
            <a:ext cx="11521280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11455573-DB68-4634-9EB0-10FDA72EB09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800" y="2781300"/>
            <a:ext cx="280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DF6A34C2-8D0D-4C18-BD01-86B1344A9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24225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A331F240-D4BB-4096-BFB7-002D583A4F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03950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2BEB3BE2-22F6-4B6B-AB28-F38AB449DED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48750" y="2781300"/>
            <a:ext cx="2807593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9A27F18-A46A-4C29-AB62-7BEB5215C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DDE018F7-7CB9-4F69-872D-4609CBE453C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80E7AAC-C545-4F05-8939-1B218CC948D8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6E86CFC-21FB-497B-BD25-729619D70F13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7A23CE7-AF5A-4245-A417-6A94DA58E485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MIO_Placeholder_Mapping" hidden="1">
            <a:extLst>
              <a:ext uri="{FF2B5EF4-FFF2-40B4-BE49-F238E27FC236}">
                <a16:creationId xmlns:a16="http://schemas.microsoft.com/office/drawing/2014/main" id="{E3241B79-27A8-4873-89EC-D6F0564709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orient="horz" pos="17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1980">
          <p15:clr>
            <a:srgbClr val="FBAE40"/>
          </p15:clr>
        </p15:guide>
        <p15:guide id="6" pos="211">
          <p15:clr>
            <a:srgbClr val="FBAE40"/>
          </p15:clr>
        </p15:guide>
        <p15:guide id="7" pos="2094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5586">
          <p15:clr>
            <a:srgbClr val="FBAE40"/>
          </p15:clr>
        </p15:guide>
        <p15:guide id="11" pos="5700">
          <p15:clr>
            <a:srgbClr val="FBAE40"/>
          </p15:clr>
        </p15:guide>
        <p15:guide id="12" pos="74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ower_additionalText_placeholder" hidden="1">
            <a:extLst>
              <a:ext uri="{FF2B5EF4-FFF2-40B4-BE49-F238E27FC236}">
                <a16:creationId xmlns:a16="http://schemas.microsoft.com/office/drawing/2014/main" id="{8B492BE2-D2A2-481A-B24A-CDE1C12A85F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C269EC22-FB11-4D33-A5AD-970FF7AE0E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B1BF6CA-DC2D-48CD-962D-066217BE39A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884DECEF-9719-4244-AEE1-2AEA4754457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4E03D739-7852-4964-A407-6FD3B0FC1EE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8BB80B65-0382-459F-AC7F-F3D707F65045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5CA1B3C-86AD-43CD-94E9-5A2E81B7D24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8E11CE1F-6424-469C-8957-85A359561FB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06A8C73-A6AF-4DF0-8894-BF2EC7AA23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AB7F0ADB-6E9B-485D-93FC-12BF83F0A6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688F703F-EAD1-4063-8445-95277BEEE9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1AE06898-E172-4A77-BE61-DAD235E107B9}"/>
              </a:ext>
            </a:extLst>
          </p:cNvPr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9A3C9F-7C21-45B3-9124-006DC5D0E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12281 h 6858000"/>
              <a:gd name="connsiteX3" fmla="*/ 12192000 w 12192000"/>
              <a:gd name="connsiteY3" fmla="*/ 6823094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23094 h 6858000"/>
              <a:gd name="connsiteX7" fmla="*/ 0 w 12192000"/>
              <a:gd name="connsiteY7" fmla="*/ 68122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12281"/>
                </a:lnTo>
                <a:lnTo>
                  <a:pt x="12192000" y="682309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23094"/>
                </a:lnTo>
                <a:lnTo>
                  <a:pt x="0" y="6812281"/>
                </a:lnTo>
                <a:close/>
              </a:path>
            </a:pathLst>
          </a:custGeom>
          <a:solidFill>
            <a:srgbClr val="DCD5D7"/>
          </a:solidFill>
        </p:spPr>
        <p:txBody>
          <a:bodyPr wrap="square" tIns="2880000">
            <a:noAutofit/>
          </a:bodyPr>
          <a:lstStyle>
            <a:lvl1pPr algn="ctr">
              <a:buNone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MIO_AGENDA_IGNORE_NAVIGATION" hidden="1">
            <a:extLst>
              <a:ext uri="{FF2B5EF4-FFF2-40B4-BE49-F238E27FC236}">
                <a16:creationId xmlns:a16="http://schemas.microsoft.com/office/drawing/2014/main" id="{298E6853-722D-4D8C-A4A5-A6FCEB4A06C0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MIO_AGENDA_IGNORE_CHAPTER_REFERENCE" hidden="1">
            <a:extLst>
              <a:ext uri="{FF2B5EF4-FFF2-40B4-BE49-F238E27FC236}">
                <a16:creationId xmlns:a16="http://schemas.microsoft.com/office/drawing/2014/main" id="{4C952A04-6CCB-455C-887C-1B9A3B0ACD0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D6FAC8-11F4-4964-9B25-EE9D1E189D30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6B82CD2-EA5C-4D03-98C1-175706CF32FC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C4E2716-EC8F-40FC-B4F8-3418FB160B3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162DC542-CA6E-49F2-AE52-133D584ED71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White">
            <a:extLst>
              <a:ext uri="{FF2B5EF4-FFF2-40B4-BE49-F238E27FC236}">
                <a16:creationId xmlns:a16="http://schemas.microsoft.com/office/drawing/2014/main" id="{8739B1C3-A1A6-48E1-B2C4-F4CE3C82443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LOGO PROTECTION" hidden="1">
            <a:extLst>
              <a:ext uri="{FF2B5EF4-FFF2-40B4-BE49-F238E27FC236}">
                <a16:creationId xmlns:a16="http://schemas.microsoft.com/office/drawing/2014/main" id="{8182E335-5A52-4E3C-BCEC-9507D81BA51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927650" y="1920766"/>
            <a:ext cx="6336702" cy="308847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MIO_AGENDA_LAST_SLIDE" hidden="1">
            <a:extLst>
              <a:ext uri="{FF2B5EF4-FFF2-40B4-BE49-F238E27FC236}">
                <a16:creationId xmlns:a16="http://schemas.microsoft.com/office/drawing/2014/main" id="{45591D6F-6D52-44E5-B3AA-2575CCD4520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NAVIGATION" hidden="1">
            <a:extLst>
              <a:ext uri="{FF2B5EF4-FFF2-40B4-BE49-F238E27FC236}">
                <a16:creationId xmlns:a16="http://schemas.microsoft.com/office/drawing/2014/main" id="{C7038F66-C11F-4566-ADAF-A099AF95755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MIO_AGENDA_IGNORE_CHAPTER_REFERENCE" hidden="1">
            <a:extLst>
              <a:ext uri="{FF2B5EF4-FFF2-40B4-BE49-F238E27FC236}">
                <a16:creationId xmlns:a16="http://schemas.microsoft.com/office/drawing/2014/main" id="{E0318986-8EA2-446A-AFF2-E8441C3AF8A6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087EFA22-3F6E-4210-A8FC-0864CD1DE4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BDF262C8-30D5-474A-BD81-CA14ACCE51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3F1C5DF9-A781-4661-8C3B-816A398ADF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77B07280-C452-41A8-A8A7-B816EB9C3C9E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D664F82-C381-42D9-B168-31F6D4282D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6" y="2755984"/>
            <a:ext cx="3077814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501C1CF0-6452-4D4E-9BC7-65EADBD5EE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Background White">
            <a:extLst>
              <a:ext uri="{FF2B5EF4-FFF2-40B4-BE49-F238E27FC236}">
                <a16:creationId xmlns:a16="http://schemas.microsoft.com/office/drawing/2014/main" id="{FBA286CB-2DB7-49EA-ABB9-E63BB6315EDB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7" name="Crystal Picture Placeholder">
            <a:extLst>
              <a:ext uri="{FF2B5EF4-FFF2-40B4-BE49-F238E27FC236}">
                <a16:creationId xmlns:a16="http://schemas.microsoft.com/office/drawing/2014/main" id="{2B034C47-A659-3457-E1A7-79A7F52135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5205158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08608" y="3790101"/>
            <a:ext cx="576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926292C-4FD6-404F-8149-3EB0B4DF87B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08608" y="1757203"/>
            <a:ext cx="5760000" cy="1672899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275E4ACD-2699-4EB4-B72E-2EBE63C205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808608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2E1A11AC-1395-4E21-827C-BF03F1350E7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808608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8A1DAB4F-0FA1-4116-AD11-2FAD7B4CA74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8328521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6199DA7C-0CA0-4D66-B211-C7E7EAED824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7464565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77B7EDDE-B2BF-41DF-B12E-29C55B064D28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77CD087C-DFE1-43D5-AF8C-29BB0B90F67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A2B950C-C584-4156-BAA9-284D4A5BB0F4}"/>
              </a:ext>
            </a:extLst>
          </p:cNvPr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05BA39DF-1C65-465A-9ECA-C35A3F0705E9}"/>
              </a:ext>
            </a:extLst>
          </p:cNvPr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237973C6-0D90-4AEE-BB6E-AE4A8B5BA26B}"/>
              </a:ext>
            </a:extLst>
          </p:cNvPr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D727B4D6-DF5E-49B7-A837-D207551F22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A2558C1A-A4CE-495C-941B-21CFE7DE6C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328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4A951B-0B3C-4A20-86D2-B3C8F8FB956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Background White">
            <a:extLst>
              <a:ext uri="{FF2B5EF4-FFF2-40B4-BE49-F238E27FC236}">
                <a16:creationId xmlns:a16="http://schemas.microsoft.com/office/drawing/2014/main" id="{1FBC75BD-957B-1EC7-B3A9-8C67FC480706}"/>
              </a:ext>
            </a:extLst>
          </p:cNvPr>
          <p:cNvSpPr/>
          <p:nvPr userDrawn="1"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rtl="0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Crystal Shape">
            <a:extLst>
              <a:ext uri="{FF2B5EF4-FFF2-40B4-BE49-F238E27FC236}">
                <a16:creationId xmlns:a16="http://schemas.microsoft.com/office/drawing/2014/main" id="{2EA7ACC0-9174-0F6F-0B3E-9FE773D0A408}"/>
              </a:ext>
            </a:extLst>
          </p:cNvPr>
          <p:cNvSpPr/>
          <p:nvPr userDrawn="1"/>
        </p:nvSpPr>
        <p:spPr bwMode="auto">
          <a:xfrm>
            <a:off x="2" y="1"/>
            <a:ext cx="121919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200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DFB9099-E080-4657-A124-1583A738508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4001" y="4161599"/>
            <a:ext cx="8280000" cy="1119600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597455C0-1C86-4D66-BC01-C39FC063630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F2A69E30-B66A-4640-A0FD-5D2C3EE160B0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6E39437-30C8-4D2C-BDE0-D743E3FA80D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4B8FCDCD-762A-43C6-901A-F85ED8B716C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E1EDD075-E4C7-4D42-B9EA-266CAA36278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CHAPTER_REFERENCE" hidden="1">
            <a:extLst>
              <a:ext uri="{FF2B5EF4-FFF2-40B4-BE49-F238E27FC236}">
                <a16:creationId xmlns:a16="http://schemas.microsoft.com/office/drawing/2014/main" id="{69714F47-DD62-4063-BF75-AE10B75ACD2F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4801112-C226-4D1B-8109-89A1EA6E695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4A132925-95FA-4753-A3A8-100A8B4A58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90BC69B8-D726-4EBC-AE1A-053251677C8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3B046A58-B894-4C62-9312-C4EF9EDFF3F0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0090C8BE-0F32-4CF4-BB5D-F435E6072DC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93F7048C-8316-453D-8883-8716B78B030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19AD8A63-6441-49F3-BD90-8D4DF9E47EE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7EE7D08-6A4F-4583-B0FB-2642238529C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BB3932D-D47B-4955-93EE-467AC52E4E27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BB857729-3B9C-45BF-8F44-236D56EED40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ED12D396-6789-4220-B5FF-8F4E755A3C76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7C1E426-F34B-4FFB-A688-C9E251A8BC0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6976A686-032A-4DD8-ACB2-F6323D2BEB1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07386D-5007-41B0-8720-8A575EEB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F5FE3C92-21D9-4EC7-8208-A5BA097E9D7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1F9AA12-4C8C-4488-AF38-E06943B19AA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971F8BAB-E178-4122-ADFD-FE4894CC8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4BB077B-5178-4306-A596-17CDBFA21A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D23B78-ED4D-4135-B16E-F5097554D30C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15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mpower_additionalText_placeholder" hidden="1">
            <a:extLst>
              <a:ext uri="{FF2B5EF4-FFF2-40B4-BE49-F238E27FC236}">
                <a16:creationId xmlns:a16="http://schemas.microsoft.com/office/drawing/2014/main" id="{9D9C4037-B0BC-4E62-B476-A41D044065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BEA6DD0-FBBB-494B-9C03-C447E71492A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295E96AB-B6AB-4A8B-A097-6438B2DA5C5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0B3EC6CF-5868-40BD-BF1B-882B13F49F5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footer_placeholder">
            <a:extLst>
              <a:ext uri="{FF2B5EF4-FFF2-40B4-BE49-F238E27FC236}">
                <a16:creationId xmlns:a16="http://schemas.microsoft.com/office/drawing/2014/main" id="{FE09BAC5-F3BC-4C51-A794-098F4099C052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E695FB18-B641-433F-A03A-D58B93F377B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1" name="empower_classification_placeholder">
            <a:extLst>
              <a:ext uri="{FF2B5EF4-FFF2-40B4-BE49-F238E27FC236}">
                <a16:creationId xmlns:a16="http://schemas.microsoft.com/office/drawing/2014/main" id="{6F76DDB4-3F8E-4A82-B473-4784C9B20BC1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2C326E6F-F54B-4E77-BCF5-73E6B02466B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0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209D2CA-FDE2-4B12-9D75-213CCFE3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LOGO PROTECTION" hidden="1">
            <a:extLst>
              <a:ext uri="{FF2B5EF4-FFF2-40B4-BE49-F238E27FC236}">
                <a16:creationId xmlns:a16="http://schemas.microsoft.com/office/drawing/2014/main" id="{DF1FB678-4F92-45E5-9B25-2B5FE93A095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B8A1C3-E607-4E28-91A1-A973183FE78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6B901E0B-D453-4CEB-8C35-51C25A27F89D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212E0C1A-F772-4C8C-B2E7-03887DA46ED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0BE19B5-FA3E-481C-ACF3-046C2AA8A91D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FD35C554-56A1-4651-98F3-FC19B8770A8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ocument_placeholder" hidden="1">
            <a:extLst>
              <a:ext uri="{FF2B5EF4-FFF2-40B4-BE49-F238E27FC236}">
                <a16:creationId xmlns:a16="http://schemas.microsoft.com/office/drawing/2014/main" id="{4FA374A8-328C-4586-BEF8-CF0921FBF7D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4" name="empower_proprietary_placeholder" hidden="1">
            <a:extLst>
              <a:ext uri="{FF2B5EF4-FFF2-40B4-BE49-F238E27FC236}">
                <a16:creationId xmlns:a16="http://schemas.microsoft.com/office/drawing/2014/main" id="{AEB670C2-21D6-4210-BA37-DF3C9B9933B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21B71886-0324-4B36-AA82-C90CF46385B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footer_placeholder">
            <a:extLst>
              <a:ext uri="{FF2B5EF4-FFF2-40B4-BE49-F238E27FC236}">
                <a16:creationId xmlns:a16="http://schemas.microsoft.com/office/drawing/2014/main" id="{DC9834AE-8B30-477E-8C87-5F8E7D7B17A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0" name="empower_classification_attention_placeholder" hidden="1">
            <a:extLst>
              <a:ext uri="{FF2B5EF4-FFF2-40B4-BE49-F238E27FC236}">
                <a16:creationId xmlns:a16="http://schemas.microsoft.com/office/drawing/2014/main" id="{B5FD8F85-4CB3-489A-86B2-4ABCB308F30D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2" name="empower_classification_placeholder">
            <a:extLst>
              <a:ext uri="{FF2B5EF4-FFF2-40B4-BE49-F238E27FC236}">
                <a16:creationId xmlns:a16="http://schemas.microsoft.com/office/drawing/2014/main" id="{A254D557-505E-4B08-8C5B-DEA083728C5A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6E3D16E2-B858-4F89-B7A0-119FBFC7081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568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6167439" y="1268414"/>
            <a:ext cx="5689202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3E7DFD-EB78-498B-97A4-CE06BA4B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D623209F-EEBF-4451-AF99-363F6EA35F67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850AB63-C5F5-4BA2-A73E-BB668324B70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D18627F-EDFA-45CA-A572-C60F0E37473A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E2FA0071-6D08-45B0-AF4E-22BFCF09E76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673026AB-61DE-4BDA-8F8E-CCC68BAAE095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7469">
          <p15:clr>
            <a:srgbClr val="FBAE40"/>
          </p15:clr>
        </p15:guide>
        <p15:guide id="3" pos="3795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Crystal Shape">
            <a:extLst>
              <a:ext uri="{FF2B5EF4-FFF2-40B4-BE49-F238E27FC236}">
                <a16:creationId xmlns:a16="http://schemas.microsoft.com/office/drawing/2014/main" id="{3FBBF7BF-BA7F-647C-39AB-CEDA0092AA91}"/>
              </a:ext>
            </a:extLst>
          </p:cNvPr>
          <p:cNvSpPr/>
          <p:nvPr userDrawn="1"/>
        </p:nvSpPr>
        <p:spPr>
          <a:xfrm rot="5400000">
            <a:off x="1207129" y="-1234005"/>
            <a:ext cx="6878637" cy="9330464"/>
          </a:xfrm>
          <a:custGeom>
            <a:avLst/>
            <a:gdLst>
              <a:gd name="connsiteX0" fmla="*/ 0 w 6870543"/>
              <a:gd name="connsiteY0" fmla="*/ 727877 h 5591944"/>
              <a:gd name="connsiteX1" fmla="*/ 1726296 w 6870543"/>
              <a:gd name="connsiteY1" fmla="*/ 0 h 5591944"/>
              <a:gd name="connsiteX2" fmla="*/ 6870543 w 6870543"/>
              <a:gd name="connsiteY2" fmla="*/ 1136853 h 5591944"/>
              <a:gd name="connsiteX3" fmla="*/ 6870543 w 6870543"/>
              <a:gd name="connsiteY3" fmla="*/ 5591944 h 5591944"/>
              <a:gd name="connsiteX4" fmla="*/ 0 w 6870543"/>
              <a:gd name="connsiteY4" fmla="*/ 5591944 h 5591944"/>
              <a:gd name="connsiteX5" fmla="*/ 0 w 6870543"/>
              <a:gd name="connsiteY5" fmla="*/ 727877 h 5591944"/>
              <a:gd name="connsiteX0" fmla="*/ 0 w 6870545"/>
              <a:gd name="connsiteY0" fmla="*/ 727877 h 9322375"/>
              <a:gd name="connsiteX1" fmla="*/ 1726296 w 6870545"/>
              <a:gd name="connsiteY1" fmla="*/ 0 h 9322375"/>
              <a:gd name="connsiteX2" fmla="*/ 6870543 w 6870545"/>
              <a:gd name="connsiteY2" fmla="*/ 1136853 h 9322375"/>
              <a:gd name="connsiteX3" fmla="*/ 6870545 w 6870545"/>
              <a:gd name="connsiteY3" fmla="*/ 9322375 h 9322375"/>
              <a:gd name="connsiteX4" fmla="*/ 0 w 6870545"/>
              <a:gd name="connsiteY4" fmla="*/ 5591944 h 9322375"/>
              <a:gd name="connsiteX5" fmla="*/ 0 w 6870545"/>
              <a:gd name="connsiteY5" fmla="*/ 727877 h 9322375"/>
              <a:gd name="connsiteX0" fmla="*/ 8092 w 6878637"/>
              <a:gd name="connsiteY0" fmla="*/ 727877 h 9330464"/>
              <a:gd name="connsiteX1" fmla="*/ 1734388 w 6878637"/>
              <a:gd name="connsiteY1" fmla="*/ 0 h 9330464"/>
              <a:gd name="connsiteX2" fmla="*/ 6878635 w 6878637"/>
              <a:gd name="connsiteY2" fmla="*/ 1136853 h 9330464"/>
              <a:gd name="connsiteX3" fmla="*/ 6878637 w 6878637"/>
              <a:gd name="connsiteY3" fmla="*/ 9322375 h 9330464"/>
              <a:gd name="connsiteX4" fmla="*/ 0 w 6878637"/>
              <a:gd name="connsiteY4" fmla="*/ 9330464 h 9330464"/>
              <a:gd name="connsiteX5" fmla="*/ 8092 w 6878637"/>
              <a:gd name="connsiteY5" fmla="*/ 727877 h 93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637" h="9330464">
                <a:moveTo>
                  <a:pt x="8092" y="727877"/>
                </a:moveTo>
                <a:lnTo>
                  <a:pt x="1734388" y="0"/>
                </a:lnTo>
                <a:lnTo>
                  <a:pt x="6878635" y="1136853"/>
                </a:lnTo>
                <a:cubicBezTo>
                  <a:pt x="6878636" y="3865360"/>
                  <a:pt x="6878636" y="6593868"/>
                  <a:pt x="6878637" y="9322375"/>
                </a:cubicBezTo>
                <a:lnTo>
                  <a:pt x="0" y="9330464"/>
                </a:lnTo>
                <a:cubicBezTo>
                  <a:pt x="2697" y="6462935"/>
                  <a:pt x="5395" y="3595406"/>
                  <a:pt x="8092" y="727877"/>
                </a:cubicBez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048F1C-4756-47EC-8B66-DB56E576453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554E90-4FD5-45B2-A49A-214245B7F6D7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Crystal Shape">
            <a:extLst>
              <a:ext uri="{FF2B5EF4-FFF2-40B4-BE49-F238E27FC236}">
                <a16:creationId xmlns:a16="http://schemas.microsoft.com/office/drawing/2014/main" id="{63F28C96-D1D9-271E-B326-A1C4DC6BC78F}"/>
              </a:ext>
            </a:extLst>
          </p:cNvPr>
          <p:cNvSpPr/>
          <p:nvPr userDrawn="1"/>
        </p:nvSpPr>
        <p:spPr>
          <a:xfrm rot="16200000">
            <a:off x="6866258" y="1532259"/>
            <a:ext cx="6857999" cy="3793483"/>
          </a:xfrm>
          <a:custGeom>
            <a:avLst/>
            <a:gdLst>
              <a:gd name="connsiteX0" fmla="*/ 6857999 w 6857999"/>
              <a:gd name="connsiteY0" fmla="*/ 1129077 h 3793483"/>
              <a:gd name="connsiteX1" fmla="*/ 6857999 w 6857999"/>
              <a:gd name="connsiteY1" fmla="*/ 3792536 h 3793483"/>
              <a:gd name="connsiteX2" fmla="*/ 0 w 6857999"/>
              <a:gd name="connsiteY2" fmla="*/ 3793483 h 3793483"/>
              <a:gd name="connsiteX3" fmla="*/ 0 w 6857999"/>
              <a:gd name="connsiteY3" fmla="*/ 729579 h 3793483"/>
              <a:gd name="connsiteX4" fmla="*/ 1748945 w 6857999"/>
              <a:gd name="connsiteY4" fmla="*/ 0 h 3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793483">
                <a:moveTo>
                  <a:pt x="6857999" y="1129077"/>
                </a:moveTo>
                <a:lnTo>
                  <a:pt x="6857999" y="3792536"/>
                </a:lnTo>
                <a:lnTo>
                  <a:pt x="0" y="3793483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2919660-0784-4B00-9836-7A69515909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2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8B1B7AE2-264A-4900-9F60-CC5615C90F0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F2DD26D5-8427-4844-992F-AA5F995450F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879A7BCC-64D2-4276-855E-685546620EF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B8FD1BFA-BD00-4A1A-9BEE-984BDA7A138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0C951CC-CB9B-43AC-8395-FB2751814E0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0FDEE340-AE14-4EB2-8F0B-840A5F5E2FB9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3F4900C8-0A39-4B02-8E0A-398AAC4831B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A1158698-11CA-4310-AAEA-81BFB74C7A4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Mrz 2023</a:t>
            </a: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6166799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6166799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4034893-5E9F-45A3-8C16-98C9F6C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4ED1F400-5A94-4F05-84F8-53C80E7C434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C8E721-6FC1-4A4E-9559-94502407157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9885E48-72F6-4042-BF62-A49ACDF1050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242B527-F278-4C5E-9E24-C19CDFEB73B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4E976BE-C7DE-4FCF-9535-07568046A13E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211">
          <p15:clr>
            <a:srgbClr val="FBAE40"/>
          </p15:clr>
        </p15:guide>
        <p15:guide id="3" pos="3885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2273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 hidden="1">
            <a:extLst>
              <a:ext uri="{FF2B5EF4-FFF2-40B4-BE49-F238E27FC236}">
                <a16:creationId xmlns:a16="http://schemas.microsoft.com/office/drawing/2014/main" id="{372AE43B-8F10-43C8-8785-1E1CB85CFAD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" hidden="1">
            <a:extLst>
              <a:ext uri="{FF2B5EF4-FFF2-40B4-BE49-F238E27FC236}">
                <a16:creationId xmlns:a16="http://schemas.microsoft.com/office/drawing/2014/main" id="{4D268FD3-4056-49DC-8C79-D4C201EED6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59032602-9911-40B1-9BF6-AFD731868C0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b="1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"/>
          <p:cNvSpPr>
            <a:spLocks noGrp="1"/>
          </p:cNvSpPr>
          <p:nvPr>
            <p:ph type="body" idx="1"/>
          </p:nvPr>
        </p:nvSpPr>
        <p:spPr>
          <a:xfrm>
            <a:off x="334434" y="1268414"/>
            <a:ext cx="1152101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lvl="0"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ixed Page Placeholder">
            <a:extLst>
              <a:ext uri="{FF2B5EF4-FFF2-40B4-BE49-F238E27FC236}">
                <a16:creationId xmlns:a16="http://schemas.microsoft.com/office/drawing/2014/main" id="{E361B9A9-2219-4F44-982D-701D7F2A6185}"/>
              </a:ext>
            </a:extLst>
          </p:cNvPr>
          <p:cNvSpPr txBox="1"/>
          <p:nvPr userDrawn="1"/>
        </p:nvSpPr>
        <p:spPr bwMode="auto">
          <a:xfrm>
            <a:off x="11471403" y="6489341"/>
            <a:ext cx="384048" cy="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</a:pPr>
            <a:fld id="{AE05A9AF-4D70-4052-9354-7E4D957B036D}" type="slidenum">
              <a:rPr lang="de-DE" sz="800" b="1" kern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de-DE" sz="800" b="1" kern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0C8D1F1-BA28-4973-A394-021D3C969BE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6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</p:sldLayoutIdLst>
  <p:hf hdr="0" dt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1008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589B28-D26E-44F4-8C62-FEE4AAED4A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FB27639-D1FE-4EB7-81D0-019FC186F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Grace Ng (LOG SS OE)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B1C68C-D054-4F8D-AA7A-F778CCFF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0" y="4163051"/>
            <a:ext cx="9360432" cy="1118901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 for Scrap Asset: Product End of Life</a:t>
            </a:r>
            <a:br>
              <a:rPr lang="en-US" dirty="0"/>
            </a:br>
            <a:r>
              <a:rPr lang="en-US" dirty="0"/>
              <a:t> </a:t>
            </a:r>
            <a:r>
              <a:rPr lang="en-US" b="0" dirty="0"/>
              <a:t>320008010411/ </a:t>
            </a:r>
            <a:r>
              <a:rPr lang="en-MY" b="0" dirty="0"/>
              <a:t>8</a:t>
            </a:r>
            <a:r>
              <a:rPr lang="en-MY" b="0"/>
              <a:t>000007892</a:t>
            </a:r>
            <a:r>
              <a:rPr lang="en-MY"/>
              <a:t>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AFF28-0883-405B-A8DD-D42393A2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9A08-B983-492B-BF60-186DB105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 for Sale:</a:t>
            </a:r>
            <a:br>
              <a:rPr lang="en-US" dirty="0"/>
            </a:br>
            <a:r>
              <a:rPr lang="en-US" dirty="0"/>
              <a:t>Asset No: 320008009597/ </a:t>
            </a:r>
            <a:r>
              <a:rPr lang="en-MY" dirty="0"/>
              <a:t>A000010262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06B86-A7E9-44A6-B066-6FDB4C6B2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94111"/>
              </p:ext>
            </p:extLst>
          </p:nvPr>
        </p:nvGraphicFramePr>
        <p:xfrm>
          <a:off x="407368" y="1124744"/>
          <a:ext cx="10657183" cy="914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727584015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885830706"/>
                    </a:ext>
                  </a:extLst>
                </a:gridCol>
                <a:gridCol w="2146238">
                  <a:extLst>
                    <a:ext uri="{9D8B030D-6E8A-4147-A177-3AD203B41FA5}">
                      <a16:colId xmlns:a16="http://schemas.microsoft.com/office/drawing/2014/main" val="818280945"/>
                    </a:ext>
                  </a:extLst>
                </a:gridCol>
                <a:gridCol w="1184132">
                  <a:extLst>
                    <a:ext uri="{9D8B030D-6E8A-4147-A177-3AD203B41FA5}">
                      <a16:colId xmlns:a16="http://schemas.microsoft.com/office/drawing/2014/main" val="1256707432"/>
                    </a:ext>
                  </a:extLst>
                </a:gridCol>
                <a:gridCol w="1197132">
                  <a:extLst>
                    <a:ext uri="{9D8B030D-6E8A-4147-A177-3AD203B41FA5}">
                      <a16:colId xmlns:a16="http://schemas.microsoft.com/office/drawing/2014/main" val="53190023"/>
                    </a:ext>
                  </a:extLst>
                </a:gridCol>
                <a:gridCol w="819091">
                  <a:extLst>
                    <a:ext uri="{9D8B030D-6E8A-4147-A177-3AD203B41FA5}">
                      <a16:colId xmlns:a16="http://schemas.microsoft.com/office/drawing/2014/main" val="2567667972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val="55193993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653723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200" b="0" dirty="0"/>
                        <a:t>PIO Asset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P88 Asset number</a:t>
                      </a:r>
                      <a:endParaRPr lang="en-MY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CC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Location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Cap Date 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Acq</a:t>
                      </a:r>
                      <a:r>
                        <a:rPr lang="en-GB" sz="1200" dirty="0"/>
                        <a:t> Val (MYR)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NBV</a:t>
                      </a:r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6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1200" dirty="0"/>
                        <a:t>320008009597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dirty="0"/>
                        <a:t>A000010262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200" dirty="0"/>
                        <a:t>NISSAN FORKLIFT-UM02L20U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3200A29615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LOG Ground Floor 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1/5/1995</a:t>
                      </a:r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0</a:t>
                      </a:r>
                      <a:endParaRPr lang="en-MY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11861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A047F22-218A-4C8D-9502-AFB771D778AF}"/>
              </a:ext>
            </a:extLst>
          </p:cNvPr>
          <p:cNvSpPr txBox="1"/>
          <p:nvPr/>
        </p:nvSpPr>
        <p:spPr bwMode="auto">
          <a:xfrm>
            <a:off x="9048328" y="2273301"/>
            <a:ext cx="2736304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500" b="1" kern="0" dirty="0">
                <a:latin typeface="+mn-lt"/>
              </a:rPr>
              <a:t>Reason for scrap</a:t>
            </a: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GB" sz="1500" kern="0" baseline="0" dirty="0">
                <a:latin typeface="+mn-lt"/>
                <a:ea typeface="+mn-ea"/>
                <a:cs typeface="+mn-cs"/>
              </a:rPr>
              <a:t>Machine is </a:t>
            </a:r>
            <a:r>
              <a:rPr lang="en-GB" sz="1500" kern="0" dirty="0">
                <a:latin typeface="+mn-lt"/>
              </a:rPr>
              <a:t>close to 29 years and the repair cost is costly.</a:t>
            </a:r>
            <a:endParaRPr lang="en-MY" sz="1500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1" descr="image012">
            <a:extLst>
              <a:ext uri="{FF2B5EF4-FFF2-40B4-BE49-F238E27FC236}">
                <a16:creationId xmlns:a16="http://schemas.microsoft.com/office/drawing/2014/main" id="{31117823-49E9-496A-AF68-876F14753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3" y="2132856"/>
            <a:ext cx="30543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image014">
            <a:extLst>
              <a:ext uri="{FF2B5EF4-FFF2-40B4-BE49-F238E27FC236}">
                <a16:creationId xmlns:a16="http://schemas.microsoft.com/office/drawing/2014/main" id="{3DAC643E-8386-4555-BC1B-D8A67234E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5" y="2146300"/>
            <a:ext cx="30797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image014">
            <a:extLst>
              <a:ext uri="{FF2B5EF4-FFF2-40B4-BE49-F238E27FC236}">
                <a16:creationId xmlns:a16="http://schemas.microsoft.com/office/drawing/2014/main" id="{6A3BFF9A-7C50-4678-BBA8-7BB399FF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3" y="4711700"/>
            <a:ext cx="2630911" cy="20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image015">
            <a:extLst>
              <a:ext uri="{FF2B5EF4-FFF2-40B4-BE49-F238E27FC236}">
                <a16:creationId xmlns:a16="http://schemas.microsoft.com/office/drawing/2014/main" id="{51B92283-C97E-4877-AFF9-AD558A6A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07" y="2132856"/>
            <a:ext cx="20129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image011">
            <a:extLst>
              <a:ext uri="{FF2B5EF4-FFF2-40B4-BE49-F238E27FC236}">
                <a16:creationId xmlns:a16="http://schemas.microsoft.com/office/drawing/2014/main" id="{D5B7DE64-0C58-4415-86F2-EFCE67A8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31" y="4923982"/>
            <a:ext cx="2419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29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3615-2AD1-48D0-9BA8-35BE943E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 approval from HOD – Mr Tan See Tai</a:t>
            </a:r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02B7B-39FF-4F4D-BBE2-AF4D78CD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E333-FED6-4154-A0A0-CF404CE4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0B65E-E156-44B8-BCD1-5A18C2C5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24744"/>
            <a:ext cx="8064896" cy="496855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5A2107-3E44-438F-B831-0172524EC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69702"/>
              </p:ext>
            </p:extLst>
          </p:nvPr>
        </p:nvGraphicFramePr>
        <p:xfrm>
          <a:off x="8040216" y="2741613"/>
          <a:ext cx="2305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2304360" imgH="456480" progId="Package">
                  <p:embed/>
                </p:oleObj>
              </mc:Choice>
              <mc:Fallback>
                <p:oleObj name="Packager Shell Object" showAsIcon="1" r:id="rId4" imgW="2304360" imgH="456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0216" y="2741613"/>
                        <a:ext cx="230505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012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I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0GBAEGmsRCrWeMKWDzcgcFAAAAAAADAAAAAAADAAAAAwADAAEA////////BAAAAAMAEAALVNGgrCHzak+1I7mkeTCCY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F0GBAEGmsRCrWeMKWDzcgcDRGF0YQAbAAAABExpbmtlZFNoYXBlRGF0YQAFAAAAAAACTmFtZQAZAAAATGlua2VkU2hhcGVzRGF0YVByb3BlcnR5ABBWZXJzaW9uAAAAAAAJTGFzdFdyaXRlAEHvOgOCAQAAAAEA/////8YAxgAAAAVfaWQAEAAAAARU0aCsIfNqT7UjuaR5MIJhA0RhdGEAUwAAAAhQcmVzZW50YXRpb25TY2FubmVkRm9yTGlua2VkU2hhcGVzAAECTnVtYmVyRm9ybWF0U2VwYXJhdG9yTW9kZQAKAAAAQXV0b21hdGljAAACTmFtZQAkAAAATGlua2VkU2hhcGVQcmVzZW50YXRpb25TZXR0aW5nc0RhdGEAEFZlcnNpb24AAAAAAAlMYXN0V3JpdGUAWe86A4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wo_ColumnsMIOPlaceholderMapping.11MIOPlaceholderMapping-Infineon 16:9MIOPlaceholderMapping.Row | 2 columnsMIOPlaceholderMapping.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Two_Columns_RowMIOPlaceholderMapping.12MIOPlaceholderMapping-Infineon 16:9MIOPlaceholderMapping.Row | 2 columns | rowMIOPlaceholderMapping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hree_ColumnsMIOPlaceholderMapping.13MIOPlaceholderMapping-Infineon 16:9MIOPlaceholderMapping.3 columnsMIOPlaceholderMapping.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hree_ColumnsMIOPlaceholderMapping.14MIOPlaceholderMapping-Infineon 16:9MIOPlaceholderMapping.Row | 3 columnsMIOPlaceholderMapping.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_1MIOPlaceholderMapping.2MIOPlaceholderMapping-Infineon 16:9MIOPlaceholderMapping.Presentation title 1MIOPlaceholderMapping.1MIOPlaceholderMapping;Infineon 16:9MIOPlaceholderMapping.IFX_PresentationTitle_2MIOPlaceholderMapping.3MIOPlaceholderMapping-Infineon 16:9MIOPlaceholderMapping.Presentation title 1MIOPlaceholderMapping.1MIOPlaceholderMapping;Infineon 16:9MIOPlaceholderMapping.IFX_PresentationTitle_3MIOPlaceholderMapping.4MIOPlaceholderMapping-Infineon 16:9MIOPlaceholderMapping.Presentation title 1MIOPlaceholderMapping.1MIOPlaceholderMapping;Infineon 16:9MIOPlaceholderMapping.IFX_PresentationTitle_1MIOPlaceholderMapping.2MIOPlaceholderMapping.Picture Placeholder 20MIOPlaceholderMapping.18MIOPlaceholderMapping-Infineon 16:9MIOPlaceholderMapping.Presentation title 1MIOPlaceholderMapping.1MIOPlaceholderMapping.Crystal Picture PlaceholderMIOPlaceholderMapping.15MIOPlaceholderMapping;Infineon 16:9MIOPlaceholderMapping.IFX_PresentationTitle_2MIOPlaceholderMapping.3MIOPlaceholderMapping.Picture Placeholder 20MIOPlaceholderMapping.14MIOPlaceholderMapping-Infineon 16:9MIOPlaceholderMapping.Presentation title 1MIOPlaceholderMapping.1MIOPlaceholderMapping.Crystal Picture PlaceholderMIOPlaceholderMapping.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our_ColumnsMIOPlaceholderMapping.15MIOPlaceholderMapping-Infineon 16:9MIOPlaceholderMapping.4 columnsMIOPlaceholderMapping.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Four_ColumnsMIOPlaceholderMapping.16MIOPlaceholderMapping-Infineon 16:9MIOPlaceholderMapping.Row | 4 columnsMIOPlaceholderMapping.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EmptyMIOPlaceholderMapping.17MIOPlaceholderMapping-Infineon 16:9MIOPlaceholderMapping.EmptyMIOPlaceholderMapping.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ullpicMIOPlaceholderMapping.18MIOPlaceholderMapping-Infineon 16:9MIOPlaceholderMapping.FullpicMIOPlaceholderMapping.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inal_ClaimMIOPlaceholderMapping.19MIOPlaceholderMapping-Infineon 16:9MIOPlaceholderMapping.FinalMIOPlaceholderMapping.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MIOPlaceholderMapping.1MIOPlaceholderMapping-Infineon 16:9MIOPlaceholderMapping.Presentation title 3MIOPlaceholderMapping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OnlyMIOPlaceholderMapping.5MIOPlaceholderMapping-Infineon 16:9MIOPlaceholderMapping.Title OnlyMIOPlaceholderMapping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HDS" val="True"/>
  <p:tag name="MIO_SKIPVERSION" val="01.01.0001 00:00:00"/>
  <p:tag name="MIO_EKGUID" val="f8120ca7-cceb-428f-a7d0-f20ce9397e1b"/>
  <p:tag name="MIO_UPDATE" val="True"/>
  <p:tag name="MIO_VERSION" val="13.05.2023 07:12:22"/>
  <p:tag name="MIO_DBID" val="FDE84254-54DB-49E3-9A0E-CDE72035D530"/>
  <p:tag name="MIO_LASTDOWNLOADED" val="26.07.2023 12:28:29.220"/>
  <p:tag name="MIO_OBJECTNAME" val="Infineon LCD 16:9"/>
  <p:tag name="MIO_CDID" val="e2fc2f9e-d5cf-4311-b3a1-0559b8fd1ab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ContentMIOPlaceholderMapping.6MIOPlaceholderMapping-Infineon 16:9MIOPlaceholderMapping.Title | contentMIOPlaceholderMapping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wo_ContentMIOPlaceholderMapping.8MIOPlaceholderMapping-Infineon 16:9MIOPlaceholderMapping.2 contentsMIOPlaceholderMapping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SectionMIOPlaceholderMapping.9MIOPlaceholderMapping-Infineon 16:9MIOPlaceholderMapping.Section 1MIOPlaceholderMapping.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Four_ContentMIOPlaceholderMapping.10MIOPlaceholderMapping-Infineon 16:9MIOPlaceholderMapping.4 contentsMIOPlaceholderMapping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Infineon 16:9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baseline="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52000" marR="0" indent="-25200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‒"/>
          <a:tabLst/>
          <a:defRPr sz="1800" kern="0" baseline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Default Theme" id="{1E115DF3-41F0-4647-B0A5-8A317E6D094E}" vid="{137F0F39-D844-4AA9-B871-823A03F108D0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AAE9148B404486CBFDD74AD2AA0B" ma:contentTypeVersion="2" ma:contentTypeDescription="Create a new document." ma:contentTypeScope="" ma:versionID="a24cc1775e4f53b56bd6bf310015a115">
  <xsd:schema xmlns:xsd="http://www.w3.org/2001/XMLSchema" xmlns:xs="http://www.w3.org/2001/XMLSchema" xmlns:p="http://schemas.microsoft.com/office/2006/metadata/properties" xmlns:ns2="a709603d-609a-478b-a91d-3c5e984c0e79" xmlns:ns3="6ef45842-284e-44e4-b2db-1749e7948b44" targetNamespace="http://schemas.microsoft.com/office/2006/metadata/properties" ma:root="true" ma:fieldsID="f8923fe8aa0ace7ab58ef4ccc8b43a85" ns2:_="" ns3:_="">
    <xsd:import namespace="a709603d-609a-478b-a91d-3c5e984c0e79"/>
    <xsd:import namespace="6ef45842-284e-44e4-b2db-1749e7948b44"/>
    <xsd:element name="properties">
      <xsd:complexType>
        <xsd:sequence>
          <xsd:element name="documentManagement">
            <xsd:complexType>
              <xsd:all>
                <xsd:element ref="ns2:V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03d-609a-478b-a91d-3c5e984c0e79" elementFormDefault="qualified">
    <xsd:import namespace="http://schemas.microsoft.com/office/2006/documentManagement/types"/>
    <xsd:import namespace="http://schemas.microsoft.com/office/infopath/2007/PartnerControls"/>
    <xsd:element name="Ver" ma:index="8" nillable="true" ma:displayName="Ver" ma:default="0" ma:internalName="V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5842-284e-44e4-b2db-1749e7948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 xmlns="a709603d-609a-478b-a91d-3c5e984c0e79">0</Ver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014AB-78C2-4F59-9D6E-9572E72F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603d-609a-478b-a91d-3c5e984c0e79"/>
    <ds:schemaRef ds:uri="6ef45842-284e-44e4-b2db-1749e7948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44A13-A380-40B3-9980-61BD11F58D02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D299A1D5-F553-4264-9022-E0136C61CE27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ef45842-284e-44e4-b2db-1749e7948b44"/>
    <ds:schemaRef ds:uri="a709603d-609a-478b-a91d-3c5e984c0e79"/>
  </ds:schemaRefs>
</ds:datastoreItem>
</file>

<file path=customXml/itemProps4.xml><?xml version="1.0" encoding="utf-8"?>
<ds:datastoreItem xmlns:ds="http://schemas.openxmlformats.org/officeDocument/2006/customXml" ds:itemID="{63C6748B-B74E-4BE1-834C-AEBB9BCA18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</TotalTime>
  <Words>85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Unicode MS</vt:lpstr>
      <vt:lpstr>Verdana</vt:lpstr>
      <vt:lpstr>Infineon 16:9</vt:lpstr>
      <vt:lpstr>Package</vt:lpstr>
      <vt:lpstr>Propose for Scrap Asset: Product End of Life  320008010411/ 8000007892 </vt:lpstr>
      <vt:lpstr>Propose for Sale: Asset No: 320008009597/ A000010262 </vt:lpstr>
      <vt:lpstr>Email approval from HOD – Mr Tan See Tai</vt:lpstr>
    </vt:vector>
  </TitlesOfParts>
  <Company>Infineon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 for scrap Asset 320008010411/ A000007892</dc:title>
  <dc:creator>Ng Grace (IFMY LOG SS OE)</dc:creator>
  <cp:lastModifiedBy>Ng Grace (IFMY LOG SS OE)</cp:lastModifiedBy>
  <cp:revision>12</cp:revision>
  <dcterms:created xsi:type="dcterms:W3CDTF">2024-02-06T06:17:25Z</dcterms:created>
  <dcterms:modified xsi:type="dcterms:W3CDTF">2024-02-28T01:50:13Z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ContentTypeId">
    <vt:lpwstr>0x010100A655AAE9148B404486CBFDD74AD2AA0B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1</vt:i4>
  </property>
  <property fmtid="{D5CDD505-2E9C-101B-9397-08002B2CF9AE}" pid="14" name="empower.integration.Classification.FooterDate">
    <vt:filetime>2023-03-18T12:11:36Z</vt:filetime>
  </property>
  <property fmtid="{D5CDD505-2E9C-101B-9397-08002B2CF9AE}" pid="15" name="empower.integration.Classification.DateFormat">
    <vt:lpwstr>d MMM yyyy</vt:lpwstr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true</vt:bool>
  </property>
  <property fmtid="{D5CDD505-2E9C-101B-9397-08002B2CF9AE}" pid="21" name="empower_migrated_document">
    <vt:lpwstr>true</vt:lpwstr>
  </property>
  <property fmtid="{D5CDD505-2E9C-101B-9397-08002B2CF9AE}" pid="22" name="MSIP_Label_a15a25aa-e944-415d-b7a7-40f6b9180b6b_Enabled">
    <vt:lpwstr>true</vt:lpwstr>
  </property>
  <property fmtid="{D5CDD505-2E9C-101B-9397-08002B2CF9AE}" pid="23" name="MSIP_Label_a15a25aa-e944-415d-b7a7-40f6b9180b6b_SetDate">
    <vt:lpwstr>2023-03-24T13:40:28Z</vt:lpwstr>
  </property>
  <property fmtid="{D5CDD505-2E9C-101B-9397-08002B2CF9AE}" pid="24" name="MSIP_Label_a15a25aa-e944-415d-b7a7-40f6b9180b6b_Method">
    <vt:lpwstr>Standard</vt:lpwstr>
  </property>
  <property fmtid="{D5CDD505-2E9C-101B-9397-08002B2CF9AE}" pid="25" name="MSIP_Label_a15a25aa-e944-415d-b7a7-40f6b9180b6b_Name">
    <vt:lpwstr>a15a25aa-e944-415d-b7a7-40f6b9180b6b</vt:lpwstr>
  </property>
  <property fmtid="{D5CDD505-2E9C-101B-9397-08002B2CF9AE}" pid="26" name="MSIP_Label_a15a25aa-e944-415d-b7a7-40f6b9180b6b_SiteId">
    <vt:lpwstr>eeb8d0e8-3544-41d3-aac6-934c309faf5a</vt:lpwstr>
  </property>
  <property fmtid="{D5CDD505-2E9C-101B-9397-08002B2CF9AE}" pid="27" name="MSIP_Label_a15a25aa-e944-415d-b7a7-40f6b9180b6b_ActionId">
    <vt:lpwstr>73b1d637-b020-4fda-a205-ff5e02ff8705</vt:lpwstr>
  </property>
  <property fmtid="{D5CDD505-2E9C-101B-9397-08002B2CF9AE}" pid="28" name="MSIP_Label_a15a25aa-e944-415d-b7a7-40f6b9180b6b_ContentBits">
    <vt:lpwstr>0</vt:lpwstr>
  </property>
</Properties>
</file>